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7" r:id="rId2"/>
    <p:sldId id="258" r:id="rId3"/>
    <p:sldId id="259" r:id="rId4"/>
    <p:sldId id="261" r:id="rId5"/>
    <p:sldId id="262" r:id="rId6"/>
    <p:sldId id="265" r:id="rId7"/>
    <p:sldId id="266" r:id="rId8"/>
    <p:sldId id="267" r:id="rId9"/>
  </p:sldIdLst>
  <p:sldSz cx="9144000" cy="6858000"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4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Mangal"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Mangal"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Mangal"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9A159BCF-3BF3-4739-A483-437B924ABEE6}" type="slidenum">
              <a:t>‹#›</a:t>
            </a:fld>
            <a:endParaRPr lang="it-IT" sz="1400" b="0" i="0" u="none" strike="noStrike" kern="1200" cap="none">
              <a:ln>
                <a:noFill/>
              </a:ln>
              <a:latin typeface="Liberation Sans" pitchFamily="18"/>
              <a:ea typeface="Microsoft YaHei" pitchFamily="2"/>
              <a:cs typeface="Mangal" pitchFamily="2"/>
            </a:endParaRPr>
          </a:p>
        </p:txBody>
      </p:sp>
    </p:spTree>
    <p:extLst>
      <p:ext uri="{BB962C8B-B14F-4D97-AF65-F5344CB8AC3E}">
        <p14:creationId xmlns:p14="http://schemas.microsoft.com/office/powerpoint/2010/main" val="3848824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it-IT"/>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it-IT" sz="1400" kern="1200">
                <a:latin typeface="Liberation Serif" pitchFamily="18"/>
                <a:ea typeface="Segoe UI" pitchFamily="2"/>
                <a:cs typeface="Tahoma" pitchFamily="2"/>
              </a:defRPr>
            </a:lvl1pPr>
          </a:lstStyle>
          <a:p>
            <a:pPr lvl="0"/>
            <a:endParaRPr lang="it-IT"/>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it-IT" sz="1400" kern="1200">
                <a:latin typeface="Liberation Serif" pitchFamily="18"/>
                <a:ea typeface="Segoe UI" pitchFamily="2"/>
                <a:cs typeface="Tahoma" pitchFamily="2"/>
              </a:defRPr>
            </a:lvl1pPr>
          </a:lstStyle>
          <a:p>
            <a:pPr lvl="0"/>
            <a:endParaRPr lang="it-IT"/>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it-IT" sz="1400" kern="1200">
                <a:latin typeface="Liberation Serif" pitchFamily="18"/>
                <a:ea typeface="Segoe UI" pitchFamily="2"/>
                <a:cs typeface="Tahoma" pitchFamily="2"/>
              </a:defRPr>
            </a:lvl1pPr>
          </a:lstStyle>
          <a:p>
            <a:pPr lvl="0"/>
            <a:endParaRPr lang="it-IT"/>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it-IT" sz="1400" kern="1200">
                <a:latin typeface="Liberation Serif" pitchFamily="18"/>
                <a:ea typeface="Segoe UI" pitchFamily="2"/>
                <a:cs typeface="Tahoma" pitchFamily="2"/>
              </a:defRPr>
            </a:lvl1pPr>
          </a:lstStyle>
          <a:p>
            <a:pPr lvl="0"/>
            <a:fld id="{CC537558-DAA5-49BD-AEEE-3D149B630B3F}" type="slidenum">
              <a:t>‹#›</a:t>
            </a:fld>
            <a:endParaRPr lang="it-IT"/>
          </a:p>
        </p:txBody>
      </p:sp>
    </p:spTree>
    <p:extLst>
      <p:ext uri="{BB962C8B-B14F-4D97-AF65-F5344CB8AC3E}">
        <p14:creationId xmlns:p14="http://schemas.microsoft.com/office/powerpoint/2010/main" val="3849523882"/>
      </p:ext>
    </p:extLst>
  </p:cSld>
  <p:clrMap bg1="lt1" tx1="dk1" bg2="lt2" tx2="dk2" accent1="accent1" accent2="accent2" accent3="accent3" accent4="accent4" accent5="accent5" accent6="accent6" hlink="hlink" folHlink="folHlink"/>
  <p:notesStyle>
    <a:lvl1pPr marL="216000" marR="0" indent="-216000" rtl="0" hangingPunct="0">
      <a:tabLst/>
      <a:defRPr lang="it-IT" sz="2000" b="0" i="0" u="none" strike="noStrike" kern="1200" cap="none">
        <a:ln>
          <a:noFill/>
        </a:ln>
        <a:highlight>
          <a:srgbClr val="FFFFFF"/>
        </a:highlight>
        <a:latin typeface="Liberation Sans"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p:cNvSpPr txBox="1">
            <a:spLocks noGrp="1"/>
          </p:cNvSpPr>
          <p:nvPr>
            <p:ph type="body" sz="quarter"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52F3077F-FED8-4982-9FCA-9B196148DA53}" type="datetimeFigureOut">
              <a:rPr lang="it-IT" smtClean="0"/>
              <a:t>23/05/2016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A737A39-9208-4268-B5A6-FA49A5A1D5B9}" type="slidenum">
              <a:t>‹#›</a:t>
            </a:fld>
            <a:endParaRPr lang="it-IT"/>
          </a:p>
        </p:txBody>
      </p:sp>
    </p:spTree>
    <p:extLst>
      <p:ext uri="{BB962C8B-B14F-4D97-AF65-F5344CB8AC3E}">
        <p14:creationId xmlns:p14="http://schemas.microsoft.com/office/powerpoint/2010/main" val="5622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2F3077F-FED8-4982-9FCA-9B196148DA53}" type="datetimeFigureOut">
              <a:rPr lang="it-IT" smtClean="0"/>
              <a:t>23/05/2016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8999195-FC46-4EFD-B4C5-BE43933027DE}" type="slidenum">
              <a:t>‹#›</a:t>
            </a:fld>
            <a:endParaRPr lang="it-IT"/>
          </a:p>
        </p:txBody>
      </p:sp>
    </p:spTree>
    <p:extLst>
      <p:ext uri="{BB962C8B-B14F-4D97-AF65-F5344CB8AC3E}">
        <p14:creationId xmlns:p14="http://schemas.microsoft.com/office/powerpoint/2010/main" val="192487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2F3077F-FED8-4982-9FCA-9B196148DA53}" type="datetimeFigureOut">
              <a:rPr lang="it-IT" smtClean="0"/>
              <a:t>23/05/2016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D8FDCFC-9E75-4D17-9B0D-E47B44A7226E}" type="slidenum">
              <a:t>‹#›</a:t>
            </a:fld>
            <a:endParaRPr lang="it-IT"/>
          </a:p>
        </p:txBody>
      </p:sp>
    </p:spTree>
    <p:extLst>
      <p:ext uri="{BB962C8B-B14F-4D97-AF65-F5344CB8AC3E}">
        <p14:creationId xmlns:p14="http://schemas.microsoft.com/office/powerpoint/2010/main" val="721089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2F3077F-FED8-4982-9FCA-9B196148DA53}" type="datetimeFigureOut">
              <a:rPr lang="it-IT" smtClean="0"/>
              <a:t>23/05/2016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4277DD-E377-43A1-A9CE-5C39E56B5091}" type="slidenum">
              <a:t>‹#›</a:t>
            </a:fld>
            <a:endParaRPr lang="it-IT"/>
          </a:p>
        </p:txBody>
      </p:sp>
    </p:spTree>
    <p:extLst>
      <p:ext uri="{BB962C8B-B14F-4D97-AF65-F5344CB8AC3E}">
        <p14:creationId xmlns:p14="http://schemas.microsoft.com/office/powerpoint/2010/main" val="401845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F3077F-FED8-4982-9FCA-9B196148DA53}" type="datetimeFigureOut">
              <a:rPr lang="it-IT" smtClean="0"/>
              <a:t>23/05/2016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8131B84-BAFF-407C-9696-8A4F3956CA0B}" type="slidenum">
              <a:t>‹#›</a:t>
            </a:fld>
            <a:endParaRPr lang="it-IT"/>
          </a:p>
        </p:txBody>
      </p:sp>
    </p:spTree>
    <p:extLst>
      <p:ext uri="{BB962C8B-B14F-4D97-AF65-F5344CB8AC3E}">
        <p14:creationId xmlns:p14="http://schemas.microsoft.com/office/powerpoint/2010/main" val="272262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52F3077F-FED8-4982-9FCA-9B196148DA53}" type="datetimeFigureOut">
              <a:rPr lang="it-IT" smtClean="0"/>
              <a:t>23/05/2016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82839E-FD90-43EE-8F81-C3D0DB474D55}" type="slidenum">
              <a:t>‹#›</a:t>
            </a:fld>
            <a:endParaRPr lang="it-IT"/>
          </a:p>
        </p:txBody>
      </p:sp>
    </p:spTree>
    <p:extLst>
      <p:ext uri="{BB962C8B-B14F-4D97-AF65-F5344CB8AC3E}">
        <p14:creationId xmlns:p14="http://schemas.microsoft.com/office/powerpoint/2010/main" val="274169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52F3077F-FED8-4982-9FCA-9B196148DA53}" type="datetimeFigureOut">
              <a:rPr lang="it-IT" smtClean="0"/>
              <a:t>23/05/2016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D19D42F-B0E6-44F0-98B9-25B67564EC36}" type="slidenum">
              <a:t>‹#›</a:t>
            </a:fld>
            <a:endParaRPr lang="it-IT"/>
          </a:p>
        </p:txBody>
      </p:sp>
    </p:spTree>
    <p:extLst>
      <p:ext uri="{BB962C8B-B14F-4D97-AF65-F5344CB8AC3E}">
        <p14:creationId xmlns:p14="http://schemas.microsoft.com/office/powerpoint/2010/main" val="91518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52F3077F-FED8-4982-9FCA-9B196148DA53}" type="datetimeFigureOut">
              <a:rPr lang="it-IT" smtClean="0"/>
              <a:t>23/05/2016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66F0503-C85C-4FB3-B5A7-A0336E29FCC2}" type="slidenum">
              <a:t>‹#›</a:t>
            </a:fld>
            <a:endParaRPr lang="it-IT"/>
          </a:p>
        </p:txBody>
      </p:sp>
    </p:spTree>
    <p:extLst>
      <p:ext uri="{BB962C8B-B14F-4D97-AF65-F5344CB8AC3E}">
        <p14:creationId xmlns:p14="http://schemas.microsoft.com/office/powerpoint/2010/main" val="154571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3077F-FED8-4982-9FCA-9B196148DA53}" type="datetimeFigureOut">
              <a:rPr lang="it-IT" smtClean="0"/>
              <a:t>23/05/2016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4BF0755-D4E9-4CC4-BF25-95AEBC929223}" type="slidenum">
              <a:t>‹#›</a:t>
            </a:fld>
            <a:endParaRPr lang="it-IT"/>
          </a:p>
        </p:txBody>
      </p:sp>
    </p:spTree>
    <p:extLst>
      <p:ext uri="{BB962C8B-B14F-4D97-AF65-F5344CB8AC3E}">
        <p14:creationId xmlns:p14="http://schemas.microsoft.com/office/powerpoint/2010/main" val="185245614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3077F-FED8-4982-9FCA-9B196148DA53}" type="datetimeFigureOut">
              <a:rPr lang="it-IT" smtClean="0"/>
              <a:t>23/05/2016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5E49EB-3DE8-4007-9A9F-D5857429B723}" type="slidenum">
              <a:t>‹#›</a:t>
            </a:fld>
            <a:endParaRPr lang="it-IT"/>
          </a:p>
        </p:txBody>
      </p:sp>
    </p:spTree>
    <p:extLst>
      <p:ext uri="{BB962C8B-B14F-4D97-AF65-F5344CB8AC3E}">
        <p14:creationId xmlns:p14="http://schemas.microsoft.com/office/powerpoint/2010/main" val="52946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3077F-FED8-4982-9FCA-9B196148DA53}" type="datetimeFigureOut">
              <a:rPr lang="it-IT" smtClean="0"/>
              <a:t>23/05/2016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DE4AC2E-2CE2-4BA2-A018-BDA187368817}" type="slidenum">
              <a:t>‹#›</a:t>
            </a:fld>
            <a:endParaRPr lang="it-IT"/>
          </a:p>
        </p:txBody>
      </p:sp>
    </p:spTree>
    <p:extLst>
      <p:ext uri="{BB962C8B-B14F-4D97-AF65-F5344CB8AC3E}">
        <p14:creationId xmlns:p14="http://schemas.microsoft.com/office/powerpoint/2010/main" val="79139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3077F-FED8-4982-9FCA-9B196148DA53}" type="datetimeFigureOut">
              <a:rPr lang="it-IT" smtClean="0"/>
              <a:t>23/05/2016</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1A3FA-ECEE-481D-8F44-4D0B5C8B8FA6}" type="slidenum">
              <a:t>‹#›</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name="Video">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rtl="0">
              <a:buNone/>
            </a:pPr>
            <a:r>
              <a:rPr lang="it-IT" sz="5400" kern="1200" cap="small">
                <a:solidFill>
                  <a:srgbClr val="000000"/>
                </a:solidFill>
                <a:highlight>
                  <a:srgbClr val="FFFFFF"/>
                </a:highlight>
                <a:latin typeface="Century Schoolbook"/>
                <a:ea typeface="Microsoft YaHei" pitchFamily="2"/>
                <a:cs typeface="Mangal" pitchFamily="2"/>
              </a:rPr>
              <a:t>Video</a:t>
            </a:r>
          </a:p>
        </p:txBody>
      </p:sp>
      <p:sp>
        <p:nvSpPr>
          <p:cNvPr id="3" name="Segnaposto contenuto 2"/>
          <p:cNvSpPr txBox="1">
            <a:spLocks noGrp="1"/>
          </p:cNvSpPr>
          <p:nvPr>
            <p:ph type="body" idx="4294967295"/>
          </p:nvPr>
        </p:nvSpPr>
        <p:spPr>
          <a:xfrm>
            <a:off x="457200" y="1600200"/>
            <a:ext cx="7467119"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a:solidFill>
                  <a:srgbClr val="227A8F"/>
                </a:solidFill>
              </a:rPr>
              <a:t>Perché fare un video?</a:t>
            </a:r>
          </a:p>
          <a:p>
            <a:pPr marL="274320" lvl="0" indent="-273960">
              <a:spcBef>
                <a:spcPts val="601"/>
              </a:spcBef>
              <a:buNone/>
              <a:tabLst>
                <a:tab pos="274320" algn="l"/>
              </a:tabLst>
            </a:pPr>
            <a:r>
              <a:rPr lang="it-IT"/>
              <a:t>Fare un video è un modo divertente per condividere i propri pensieri e spunti creativi con tutto il mondo.</a:t>
            </a:r>
          </a:p>
        </p:txBody>
      </p:sp>
      <p:pic>
        <p:nvPicPr>
          <p:cNvPr id="4" name="Picture 8"/>
          <p:cNvPicPr>
            <a:picLocks noChangeAspect="1"/>
          </p:cNvPicPr>
          <p:nvPr/>
        </p:nvPicPr>
        <p:blipFill>
          <a:blip r:embed="rId3">
            <a:lum/>
            <a:alphaModFix/>
          </a:blip>
          <a:srcRect/>
          <a:stretch>
            <a:fillRect/>
          </a:stretch>
        </p:blipFill>
        <p:spPr>
          <a:xfrm>
            <a:off x="2195640" y="3501000"/>
            <a:ext cx="4667040" cy="2333160"/>
          </a:xfrm>
          <a:prstGeom prst="rect">
            <a:avLst/>
          </a:prstGeom>
          <a:noFill/>
          <a:ln>
            <a:noFill/>
          </a:ln>
        </p:spPr>
      </p:pic>
    </p:spTree>
  </p:cSld>
  <p:clrMapOvr>
    <a:masterClrMapping/>
  </p:clrMapOvr>
  <p:transition spd="med" advTm="6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name="Video">
    <p:spTree>
      <p:nvGrpSpPr>
        <p:cNvPr id="1" name=""/>
        <p:cNvGrpSpPr/>
        <p:nvPr/>
      </p:nvGrpSpPr>
      <p:grpSpPr>
        <a:xfrm>
          <a:off x="0" y="0"/>
          <a:ext cx="0" cy="0"/>
          <a:chOff x="0" y="0"/>
          <a:chExt cx="0" cy="0"/>
        </a:xfrm>
      </p:grpSpPr>
      <p:sp>
        <p:nvSpPr>
          <p:cNvPr id="2" name="Segnaposto contenuto 2"/>
          <p:cNvSpPr txBox="1">
            <a:spLocks noGrp="1"/>
          </p:cNvSpPr>
          <p:nvPr>
            <p:ph type="body" idx="4294967295"/>
          </p:nvPr>
        </p:nvSpPr>
        <p:spPr>
          <a:xfrm>
            <a:off x="457200" y="1600200"/>
            <a:ext cx="7467119"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a:solidFill>
                  <a:srgbClr val="227A8F"/>
                </a:solidFill>
              </a:rPr>
              <a:t>Come realizzare un video?</a:t>
            </a:r>
          </a:p>
          <a:p>
            <a:pPr marL="274320" lvl="0" indent="-273960">
              <a:spcBef>
                <a:spcPts val="601"/>
              </a:spcBef>
              <a:buNone/>
              <a:tabLst>
                <a:tab pos="274320" algn="l"/>
              </a:tabLst>
            </a:pPr>
            <a:r>
              <a:rPr lang="it-IT"/>
              <a:t>Segui i passaggi di questa guida. Ti insegneremo come realizzarlo.</a:t>
            </a:r>
          </a:p>
        </p:txBody>
      </p:sp>
      <p:sp>
        <p:nvSpPr>
          <p:cNvPr id="3" name="Titolo 1"/>
          <p:cNvSpPr txBox="1">
            <a:spLocks noGrp="1"/>
          </p:cNvSpPr>
          <p:nvPr>
            <p:ph type="title" idx="4294967295"/>
          </p:nvPr>
        </p:nvSpPr>
        <p:spPr>
          <a:xfrm>
            <a:off x="457200" y="274680"/>
            <a:ext cx="7467119" cy="1142640"/>
          </a:xfrm>
          <a:noFill/>
          <a:ln>
            <a:noFill/>
          </a:ln>
        </p:spPr>
        <p:txBody>
          <a:bodyPr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rtl="0">
              <a:buNone/>
            </a:pPr>
            <a:r>
              <a:rPr lang="it-IT" sz="5400" kern="1200" cap="small">
                <a:solidFill>
                  <a:srgbClr val="000000"/>
                </a:solidFill>
                <a:highlight>
                  <a:srgbClr val="FFFFFF"/>
                </a:highlight>
                <a:latin typeface="Century Schoolbook"/>
                <a:ea typeface="Microsoft YaHei" pitchFamily="2"/>
                <a:cs typeface="Mangal" pitchFamily="2"/>
              </a:rPr>
              <a:t>Video</a:t>
            </a:r>
          </a:p>
        </p:txBody>
      </p:sp>
      <p:pic>
        <p:nvPicPr>
          <p:cNvPr id="4" name="Picture 6"/>
          <p:cNvPicPr>
            <a:picLocks noChangeAspect="1"/>
          </p:cNvPicPr>
          <p:nvPr/>
        </p:nvPicPr>
        <p:blipFill>
          <a:blip r:embed="rId3">
            <a:lum/>
            <a:alphaModFix/>
          </a:blip>
          <a:srcRect l="20001" t="4989" r="20001" b="9993"/>
          <a:stretch>
            <a:fillRect/>
          </a:stretch>
        </p:blipFill>
        <p:spPr>
          <a:xfrm>
            <a:off x="4932000" y="3213000"/>
            <a:ext cx="2304000" cy="3264120"/>
          </a:xfrm>
          <a:prstGeom prst="rect">
            <a:avLst/>
          </a:prstGeom>
          <a:noFill/>
          <a:ln>
            <a:noFill/>
          </a:ln>
        </p:spPr>
      </p:pic>
    </p:spTree>
  </p:cSld>
  <p:clrMapOvr>
    <a:masterClrMapping/>
  </p:clrMapOvr>
  <p:transition spd="med" advTm="5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CREAZIONE DI UN VIDEO:&#10;ELEMENTI PRINCIPALI">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413640"/>
            <a:ext cx="7467119" cy="1142640"/>
          </a:xfrm>
          <a:noFill/>
          <a:ln>
            <a:noFill/>
          </a:ln>
        </p:spPr>
        <p:txBody>
          <a:bodyPr wrap="square" lIns="90000" tIns="45000" rIns="90000" bIns="45000" anchor="b">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rtl="0">
              <a:buNone/>
            </a:pPr>
            <a:r>
              <a:rPr lang="it-IT" sz="3600" kern="1200" cap="small">
                <a:solidFill>
                  <a:srgbClr val="000000"/>
                </a:solidFill>
                <a:highlight>
                  <a:srgbClr val="FFFFFF"/>
                </a:highlight>
                <a:latin typeface="Century Schoolbook"/>
                <a:ea typeface="Microsoft YaHei" pitchFamily="2"/>
                <a:cs typeface="Mangal" pitchFamily="2"/>
              </a:rPr>
              <a:t>CREAZIONE DI UN VIDEO:</a:t>
            </a:r>
            <a:br>
              <a:rPr lang="it-IT" sz="3600" kern="1200" cap="small">
                <a:solidFill>
                  <a:srgbClr val="000000"/>
                </a:solidFill>
                <a:highlight>
                  <a:srgbClr val="FFFFFF"/>
                </a:highlight>
                <a:latin typeface="Century Schoolbook"/>
                <a:ea typeface="Microsoft YaHei" pitchFamily="2"/>
                <a:cs typeface="Mangal" pitchFamily="2"/>
              </a:rPr>
            </a:br>
            <a:r>
              <a:rPr lang="it-IT" sz="3600" kern="1200" cap="small">
                <a:solidFill>
                  <a:srgbClr val="000000"/>
                </a:solidFill>
                <a:highlight>
                  <a:srgbClr val="FFFFFF"/>
                </a:highlight>
                <a:latin typeface="Century Schoolbook"/>
                <a:ea typeface="Microsoft YaHei" pitchFamily="2"/>
                <a:cs typeface="Mangal" pitchFamily="2"/>
              </a:rPr>
              <a:t>ELEMENTI PRINCIPALI</a:t>
            </a:r>
          </a:p>
        </p:txBody>
      </p:sp>
      <p:sp>
        <p:nvSpPr>
          <p:cNvPr id="3" name="Segnaposto contenuto 2"/>
          <p:cNvSpPr txBox="1">
            <a:spLocks noGrp="1"/>
          </p:cNvSpPr>
          <p:nvPr>
            <p:ph type="body" idx="4294967295"/>
          </p:nvPr>
        </p:nvSpPr>
        <p:spPr>
          <a:xfrm>
            <a:off x="467640" y="1844999"/>
            <a:ext cx="7467119"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a:t>SINOSSI: </a:t>
            </a:r>
            <a:r>
              <a:rPr lang="it-IT" sz="2000"/>
              <a:t>il significato del video, il messaggio che si vuole trasmettere, il vero obbiettivo;</a:t>
            </a:r>
          </a:p>
          <a:p>
            <a:pPr marL="0" lvl="0" indent="0">
              <a:spcBef>
                <a:spcPts val="601"/>
              </a:spcBef>
              <a:buNone/>
            </a:pPr>
            <a:endParaRPr lang="it-IT"/>
          </a:p>
          <a:p>
            <a:pPr marL="0" lvl="0" indent="0">
              <a:spcBef>
                <a:spcPts val="601"/>
              </a:spcBef>
              <a:buClr>
                <a:srgbClr val="2DA2BF"/>
              </a:buClr>
              <a:buSzPct val="70000"/>
              <a:buFont typeface="Wingdings"/>
              <a:buChar char=""/>
            </a:pPr>
            <a:r>
              <a:rPr lang="it-IT"/>
              <a:t>TAG-LINE: </a:t>
            </a:r>
            <a:r>
              <a:rPr lang="it-IT" sz="2000"/>
              <a:t>frase breve e diretta che riassume il prodotto che stai pubblicizzando;</a:t>
            </a:r>
          </a:p>
          <a:p>
            <a:pPr marL="0" lvl="0" indent="0">
              <a:spcBef>
                <a:spcPts val="601"/>
              </a:spcBef>
              <a:buNone/>
            </a:pPr>
            <a:endParaRPr lang="it-IT"/>
          </a:p>
          <a:p>
            <a:pPr marL="0" lvl="0" indent="0">
              <a:spcBef>
                <a:spcPts val="601"/>
              </a:spcBef>
              <a:buClr>
                <a:srgbClr val="2DA2BF"/>
              </a:buClr>
              <a:buSzPct val="70000"/>
              <a:buFont typeface="Wingdings"/>
              <a:buChar char=""/>
            </a:pPr>
            <a:r>
              <a:rPr lang="it-IT"/>
              <a:t>SOGGETTO: </a:t>
            </a:r>
            <a:r>
              <a:rPr lang="it-IT" sz="2000"/>
              <a:t>spiega di cosa tratterà il video. E’ la sinossi del video espansa (non è la stesura delle riprese).</a:t>
            </a:r>
          </a:p>
        </p:txBody>
      </p:sp>
    </p:spTree>
  </p:cSld>
  <p:clrMapOvr>
    <a:masterClrMapping/>
  </p:clrMapOvr>
  <p:transition spd="med" advTm="10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PARTE VISIVA">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rtl="0">
              <a:buNone/>
            </a:pPr>
            <a:r>
              <a:rPr lang="it-IT" sz="4000" kern="1200" cap="small">
                <a:solidFill>
                  <a:srgbClr val="000000"/>
                </a:solidFill>
                <a:highlight>
                  <a:srgbClr val="FFFFFF"/>
                </a:highlight>
                <a:latin typeface="Century Schoolbook"/>
                <a:ea typeface="Microsoft YaHei" pitchFamily="2"/>
                <a:cs typeface="Mangal" pitchFamily="2"/>
              </a:rPr>
              <a:t>PARTE VISIVA</a:t>
            </a:r>
          </a:p>
        </p:txBody>
      </p:sp>
      <p:sp>
        <p:nvSpPr>
          <p:cNvPr id="3" name="Segnaposto contenuto 2"/>
          <p:cNvSpPr txBox="1">
            <a:spLocks noGrp="1"/>
          </p:cNvSpPr>
          <p:nvPr>
            <p:ph type="body" idx="4294967295"/>
          </p:nvPr>
        </p:nvSpPr>
        <p:spPr>
          <a:xfrm>
            <a:off x="251640" y="1600200"/>
            <a:ext cx="8290800"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sz="2000"/>
              <a:t>Per girare il filmato, puoi usare la telecamera del tuo smartphone, ma se vuoi avere risultati migliori ti consigliamo di utilizzare una videocamera ad alta risoluzione (Canon, Samsung);</a:t>
            </a:r>
          </a:p>
          <a:p>
            <a:pPr marL="0" lvl="0" indent="0">
              <a:spcBef>
                <a:spcPts val="601"/>
              </a:spcBef>
              <a:buClr>
                <a:srgbClr val="2DA2BF"/>
              </a:buClr>
              <a:buSzPct val="70000"/>
              <a:buFont typeface="Wingdings"/>
              <a:buChar char=""/>
            </a:pPr>
            <a:r>
              <a:rPr lang="it-IT" sz="2000"/>
              <a:t>GLI STRUMENTI. Per far sì che il video non venga mosso, utilizza un cavalletto, oppure appoggia la videocamera su superfici piane;</a:t>
            </a:r>
          </a:p>
          <a:p>
            <a:pPr marL="0" lvl="0" indent="0">
              <a:spcBef>
                <a:spcPts val="601"/>
              </a:spcBef>
              <a:buClr>
                <a:srgbClr val="2DA2BF"/>
              </a:buClr>
              <a:buSzPct val="70000"/>
              <a:buFont typeface="Wingdings"/>
              <a:buChar char=""/>
            </a:pPr>
            <a:r>
              <a:rPr lang="it-IT" sz="2000"/>
              <a:t>TROVA LE ANGOLAZIONI MIGLIORI. Se hai un assistente durante le riprese, potete filmare contemporaneamente da diverse angolazioni. Se sei da solo trova un paio di punti comodi da cui girare il filmato;</a:t>
            </a:r>
          </a:p>
          <a:p>
            <a:pPr marL="0" lvl="0" indent="0">
              <a:spcBef>
                <a:spcPts val="601"/>
              </a:spcBef>
              <a:buClr>
                <a:srgbClr val="2DA2BF"/>
              </a:buClr>
              <a:buSzPct val="70000"/>
              <a:buFont typeface="Wingdings"/>
              <a:buChar char=""/>
            </a:pPr>
            <a:r>
              <a:rPr lang="it-IT" sz="2000"/>
              <a:t>LE IMMAGINI. Se utilizzi delle immagini, assicurati che queste abbiano un’alta risoluzione</a:t>
            </a:r>
          </a:p>
        </p:txBody>
      </p:sp>
      <p:pic>
        <p:nvPicPr>
          <p:cNvPr id="4" name="Picture 2"/>
          <p:cNvPicPr>
            <a:picLocks noChangeAspect="1"/>
          </p:cNvPicPr>
          <p:nvPr/>
        </p:nvPicPr>
        <p:blipFill>
          <a:blip r:embed="rId3">
            <a:lum/>
            <a:alphaModFix/>
          </a:blip>
          <a:srcRect/>
          <a:stretch>
            <a:fillRect/>
          </a:stretch>
        </p:blipFill>
        <p:spPr>
          <a:xfrm>
            <a:off x="1259639" y="692640"/>
            <a:ext cx="865440" cy="863639"/>
          </a:xfrm>
          <a:prstGeom prst="rect">
            <a:avLst/>
          </a:prstGeom>
          <a:noFill/>
          <a:ln>
            <a:noFill/>
          </a:ln>
        </p:spPr>
      </p:pic>
      <p:pic>
        <p:nvPicPr>
          <p:cNvPr id="5" name="Picture 2"/>
          <p:cNvPicPr>
            <a:picLocks noChangeAspect="1"/>
          </p:cNvPicPr>
          <p:nvPr/>
        </p:nvPicPr>
        <p:blipFill>
          <a:blip r:embed="rId4">
            <a:lum/>
            <a:alphaModFix/>
          </a:blip>
          <a:srcRect/>
          <a:stretch>
            <a:fillRect/>
          </a:stretch>
        </p:blipFill>
        <p:spPr>
          <a:xfrm>
            <a:off x="6300360" y="5080680"/>
            <a:ext cx="1776960" cy="1776960"/>
          </a:xfrm>
          <a:prstGeom prst="rect">
            <a:avLst/>
          </a:prstGeom>
          <a:noFill/>
          <a:ln>
            <a:noFill/>
          </a:ln>
        </p:spPr>
      </p:pic>
    </p:spTree>
  </p:cSld>
  <p:clrMapOvr>
    <a:masterClrMapping/>
  </p:clrMapOvr>
  <p:transition spd="med" advTm="11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RTE SONORA">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rtl="0">
              <a:buNone/>
            </a:pPr>
            <a:r>
              <a:rPr lang="it-IT" sz="4000" kern="1200" cap="small">
                <a:solidFill>
                  <a:srgbClr val="464646"/>
                </a:solidFill>
                <a:highlight>
                  <a:srgbClr val="FFFFFF"/>
                </a:highlight>
                <a:latin typeface="Century Schoolbook"/>
                <a:ea typeface="Microsoft YaHei" pitchFamily="2"/>
                <a:cs typeface="Mangal" pitchFamily="2"/>
              </a:rPr>
              <a:t>PARTE SONORA</a:t>
            </a:r>
          </a:p>
        </p:txBody>
      </p:sp>
      <p:sp>
        <p:nvSpPr>
          <p:cNvPr id="3" name="Segnaposto contenuto 2"/>
          <p:cNvSpPr txBox="1">
            <a:spLocks noGrp="1"/>
          </p:cNvSpPr>
          <p:nvPr>
            <p:ph type="body" idx="4294967295"/>
          </p:nvPr>
        </p:nvSpPr>
        <p:spPr>
          <a:xfrm>
            <a:off x="251640" y="1600200"/>
            <a:ext cx="8218800"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sz="2000"/>
              <a:t>Assicurati di registrare in un luogo silenzioso, così il tuo audio avrà una qualità migliore;</a:t>
            </a:r>
          </a:p>
          <a:p>
            <a:pPr marL="0" lvl="0" indent="0">
              <a:spcBef>
                <a:spcPts val="601"/>
              </a:spcBef>
              <a:buNone/>
            </a:pPr>
            <a:endParaRPr lang="it-IT" sz="2000"/>
          </a:p>
          <a:p>
            <a:pPr marL="0" lvl="0" indent="0">
              <a:spcBef>
                <a:spcPts val="601"/>
              </a:spcBef>
              <a:buClr>
                <a:srgbClr val="2DA2BF"/>
              </a:buClr>
              <a:buSzPct val="70000"/>
              <a:buFont typeface="Wingdings"/>
              <a:buChar char=""/>
            </a:pPr>
            <a:r>
              <a:rPr lang="it-IT" sz="2000"/>
              <a:t>Se utilizzi il microfono all’interno della videocamera, avvicinati più che puoi al soggetto, affinché tu riesca a catturare anche l’audio. Se invece vuoi un risultato migliore per il tuo video utilizza un microfono, che il soggetto può nascondere nella maglietta (come il Belkin);</a:t>
            </a:r>
          </a:p>
          <a:p>
            <a:pPr marL="0" lvl="0" indent="0">
              <a:spcBef>
                <a:spcPts val="601"/>
              </a:spcBef>
              <a:buNone/>
            </a:pPr>
            <a:endParaRPr lang="it-IT" sz="2000"/>
          </a:p>
          <a:p>
            <a:pPr marL="0" lvl="0" indent="0">
              <a:spcBef>
                <a:spcPts val="601"/>
              </a:spcBef>
              <a:buClr>
                <a:srgbClr val="2DA2BF"/>
              </a:buClr>
              <a:buSzPct val="70000"/>
              <a:buFont typeface="Wingdings"/>
              <a:buChar char=""/>
            </a:pPr>
            <a:r>
              <a:rPr lang="it-IT" sz="2000"/>
              <a:t>LA MUSICA. Se l’audio non ha una buona qualità, aggiungi della musica in sottofondo, che può fare da colonna sonora (l’importante è che non sia protetta da copyright).</a:t>
            </a:r>
          </a:p>
        </p:txBody>
      </p:sp>
      <p:pic>
        <p:nvPicPr>
          <p:cNvPr id="4" name="Picture 4"/>
          <p:cNvPicPr>
            <a:picLocks noChangeAspect="1"/>
          </p:cNvPicPr>
          <p:nvPr/>
        </p:nvPicPr>
        <p:blipFill>
          <a:blip r:embed="rId3">
            <a:lum/>
            <a:alphaModFix/>
          </a:blip>
          <a:srcRect/>
          <a:stretch>
            <a:fillRect/>
          </a:stretch>
        </p:blipFill>
        <p:spPr>
          <a:xfrm>
            <a:off x="1115640" y="692640"/>
            <a:ext cx="865440" cy="863639"/>
          </a:xfrm>
          <a:prstGeom prst="rect">
            <a:avLst/>
          </a:prstGeom>
          <a:noFill/>
          <a:ln>
            <a:noFill/>
          </a:ln>
        </p:spPr>
      </p:pic>
    </p:spTree>
  </p:cSld>
  <p:clrMapOvr>
    <a:masterClrMapping/>
  </p:clrMapOvr>
  <p:transition spd="med" advTm="10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FASE 3.&#10;LA SCRITTURA:">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rtl="0">
              <a:buNone/>
            </a:pPr>
            <a:r>
              <a:rPr lang="it-IT" sz="4400" kern="1200" cap="small">
                <a:solidFill>
                  <a:srgbClr val="464646"/>
                </a:solidFill>
                <a:highlight>
                  <a:srgbClr val="FFFFFF"/>
                </a:highlight>
                <a:latin typeface="Century Schoolbook"/>
                <a:ea typeface="Microsoft YaHei" pitchFamily="2"/>
                <a:cs typeface="Mangal" pitchFamily="2"/>
              </a:rPr>
              <a:t>FASE 3.</a:t>
            </a:r>
            <a:r>
              <a:rPr lang="it-IT" sz="3000" kern="1200" cap="small">
                <a:solidFill>
                  <a:srgbClr val="464646"/>
                </a:solidFill>
                <a:highlight>
                  <a:srgbClr val="FFFFFF"/>
                </a:highlight>
                <a:latin typeface="Century Schoolbook"/>
                <a:ea typeface="Microsoft YaHei" pitchFamily="2"/>
                <a:cs typeface="Mangal" pitchFamily="2"/>
              </a:rPr>
              <a:t/>
            </a:r>
            <a:br>
              <a:rPr lang="it-IT" sz="3000" kern="1200" cap="small">
                <a:solidFill>
                  <a:srgbClr val="464646"/>
                </a:solidFill>
                <a:highlight>
                  <a:srgbClr val="FFFFFF"/>
                </a:highlight>
                <a:latin typeface="Century Schoolbook"/>
                <a:ea typeface="Microsoft YaHei" pitchFamily="2"/>
                <a:cs typeface="Mangal" pitchFamily="2"/>
              </a:rPr>
            </a:br>
            <a:r>
              <a:rPr lang="it-IT" sz="4000" kern="1200" cap="small">
                <a:solidFill>
                  <a:srgbClr val="464646"/>
                </a:solidFill>
                <a:highlight>
                  <a:srgbClr val="FFFFFF"/>
                </a:highlight>
                <a:latin typeface="Century Schoolbook"/>
                <a:ea typeface="Microsoft YaHei" pitchFamily="2"/>
                <a:cs typeface="Mangal" pitchFamily="2"/>
              </a:rPr>
              <a:t>LA SCRITTURA:</a:t>
            </a:r>
          </a:p>
        </p:txBody>
      </p:sp>
      <p:sp>
        <p:nvSpPr>
          <p:cNvPr id="3" name="Segnaposto contenuto 2"/>
          <p:cNvSpPr txBox="1">
            <a:spLocks noGrp="1"/>
          </p:cNvSpPr>
          <p:nvPr>
            <p:ph type="body" idx="4294967295"/>
          </p:nvPr>
        </p:nvSpPr>
        <p:spPr>
          <a:xfrm>
            <a:off x="457200" y="1600200"/>
            <a:ext cx="6346800"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sz="2000"/>
              <a:t>STESURA DELL’IDEA. Scrivi  su un documento Word (almeno una pagina e mezzo) le idee per le riprese con le battute, le didascalie e la sceneggiatura del video.</a:t>
            </a:r>
          </a:p>
        </p:txBody>
      </p:sp>
      <p:pic>
        <p:nvPicPr>
          <p:cNvPr id="4" name="Picture 2"/>
          <p:cNvPicPr>
            <a:picLocks noChangeAspect="1"/>
          </p:cNvPicPr>
          <p:nvPr/>
        </p:nvPicPr>
        <p:blipFill>
          <a:blip r:embed="rId3">
            <a:lum/>
            <a:alphaModFix/>
          </a:blip>
          <a:srcRect/>
          <a:stretch>
            <a:fillRect/>
          </a:stretch>
        </p:blipFill>
        <p:spPr>
          <a:xfrm>
            <a:off x="4284000" y="2925000"/>
            <a:ext cx="2904840" cy="3123720"/>
          </a:xfrm>
          <a:prstGeom prst="rect">
            <a:avLst/>
          </a:prstGeom>
          <a:noFill/>
          <a:ln>
            <a:noFill/>
          </a:ln>
        </p:spPr>
      </p:pic>
    </p:spTree>
  </p:cSld>
  <p:clrMapOvr>
    <a:masterClrMapping/>
  </p:clrMapOvr>
  <p:transition spd="med" advTm="6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FASE 4.&#10;LA PRODUZIONE:">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rtl="0">
              <a:buNone/>
            </a:pPr>
            <a:r>
              <a:rPr lang="it-IT" sz="4400" kern="1200" cap="small">
                <a:solidFill>
                  <a:srgbClr val="000000"/>
                </a:solidFill>
                <a:highlight>
                  <a:srgbClr val="FFFFFF"/>
                </a:highlight>
                <a:latin typeface="Century Schoolbook"/>
                <a:ea typeface="Microsoft YaHei" pitchFamily="2"/>
                <a:cs typeface="Mangal" pitchFamily="2"/>
              </a:rPr>
              <a:t>FASE 4.</a:t>
            </a:r>
            <a:r>
              <a:rPr lang="it-IT" sz="3000" kern="1200" cap="small">
                <a:solidFill>
                  <a:srgbClr val="000000"/>
                </a:solidFill>
                <a:highlight>
                  <a:srgbClr val="FFFFFF"/>
                </a:highlight>
                <a:latin typeface="Century Schoolbook"/>
                <a:ea typeface="Microsoft YaHei" pitchFamily="2"/>
                <a:cs typeface="Mangal" pitchFamily="2"/>
              </a:rPr>
              <a:t/>
            </a:r>
            <a:br>
              <a:rPr lang="it-IT" sz="3000" kern="1200" cap="small">
                <a:solidFill>
                  <a:srgbClr val="000000"/>
                </a:solidFill>
                <a:highlight>
                  <a:srgbClr val="FFFFFF"/>
                </a:highlight>
                <a:latin typeface="Century Schoolbook"/>
                <a:ea typeface="Microsoft YaHei" pitchFamily="2"/>
                <a:cs typeface="Mangal" pitchFamily="2"/>
              </a:rPr>
            </a:br>
            <a:r>
              <a:rPr lang="it-IT" sz="4000" kern="1200" cap="small">
                <a:solidFill>
                  <a:srgbClr val="000000"/>
                </a:solidFill>
                <a:highlight>
                  <a:srgbClr val="FFFFFF"/>
                </a:highlight>
                <a:latin typeface="Century Schoolbook"/>
                <a:ea typeface="Microsoft YaHei" pitchFamily="2"/>
                <a:cs typeface="Mangal" pitchFamily="2"/>
              </a:rPr>
              <a:t>LA PRODUZIONE:</a:t>
            </a:r>
          </a:p>
        </p:txBody>
      </p:sp>
      <p:sp>
        <p:nvSpPr>
          <p:cNvPr id="3" name="Segnaposto contenuto 2"/>
          <p:cNvSpPr txBox="1">
            <a:spLocks noGrp="1"/>
          </p:cNvSpPr>
          <p:nvPr>
            <p:ph type="body" idx="4294967295"/>
          </p:nvPr>
        </p:nvSpPr>
        <p:spPr>
          <a:xfrm>
            <a:off x="457200" y="1600200"/>
            <a:ext cx="7930800"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AutoNum type="arabicParenR"/>
            </a:pPr>
            <a:r>
              <a:rPr lang="it-IT" sz="2000"/>
              <a:t>Fai le riprese;</a:t>
            </a:r>
          </a:p>
          <a:p>
            <a:pPr marL="0" lvl="0" indent="0">
              <a:spcBef>
                <a:spcPts val="601"/>
              </a:spcBef>
              <a:buClr>
                <a:srgbClr val="2DA2BF"/>
              </a:buClr>
              <a:buSzPct val="70000"/>
              <a:buAutoNum type="arabicParenR"/>
            </a:pPr>
            <a:r>
              <a:rPr lang="it-IT" sz="2000"/>
              <a:t>Scarica un software di editing (iMovie, Windows Movie Maker);</a:t>
            </a:r>
          </a:p>
          <a:p>
            <a:pPr marL="0" lvl="0" indent="0">
              <a:spcBef>
                <a:spcPts val="601"/>
              </a:spcBef>
              <a:buClr>
                <a:srgbClr val="2DA2BF"/>
              </a:buClr>
              <a:buSzPct val="70000"/>
              <a:buAutoNum type="arabicParenR"/>
            </a:pPr>
            <a:r>
              <a:rPr lang="it-IT" sz="2000"/>
              <a:t>Carica tutto ciò che hai girato sul tuo pc;</a:t>
            </a:r>
          </a:p>
          <a:p>
            <a:pPr marL="0" lvl="0" indent="0">
              <a:spcBef>
                <a:spcPts val="601"/>
              </a:spcBef>
              <a:buClr>
                <a:srgbClr val="2DA2BF"/>
              </a:buClr>
              <a:buSzPct val="70000"/>
              <a:buAutoNum type="arabicParenR"/>
            </a:pPr>
            <a:r>
              <a:rPr lang="it-IT" sz="2000"/>
              <a:t>Taglia le parti superflue;</a:t>
            </a:r>
          </a:p>
          <a:p>
            <a:pPr marL="0" lvl="0" indent="0">
              <a:spcBef>
                <a:spcPts val="601"/>
              </a:spcBef>
              <a:buClr>
                <a:srgbClr val="2DA2BF"/>
              </a:buClr>
              <a:buSzPct val="70000"/>
              <a:buAutoNum type="arabicParenR"/>
            </a:pPr>
            <a:r>
              <a:rPr lang="it-IT" sz="2000"/>
              <a:t>Salva sempre la bozza del filmato, in modo da poterla modificare in qualsiasi momento;</a:t>
            </a:r>
          </a:p>
          <a:p>
            <a:pPr marL="0" lvl="0" indent="0">
              <a:spcBef>
                <a:spcPts val="601"/>
              </a:spcBef>
              <a:buClr>
                <a:srgbClr val="2DA2BF"/>
              </a:buClr>
              <a:buSzPct val="70000"/>
              <a:buAutoNum type="arabicParenR"/>
            </a:pPr>
            <a:r>
              <a:rPr lang="it-IT" sz="2000"/>
              <a:t>Aggiungi effetti sonori, musica oppure animazioni, per rendere il video più interessante.</a:t>
            </a:r>
          </a:p>
        </p:txBody>
      </p:sp>
    </p:spTree>
  </p:cSld>
  <p:clrMapOvr>
    <a:masterClrMapping/>
  </p:clrMapOvr>
  <p:transition spd="med" advTm="9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FASE 5.&#10;LA PROMOZIONE:">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57200" y="274680"/>
            <a:ext cx="7467119" cy="1142640"/>
          </a:xfrm>
          <a:noFill/>
          <a:ln>
            <a:noFill/>
          </a:ln>
        </p:spPr>
        <p:txBody>
          <a:bodyPr wrap="square" lIns="90000" tIns="45000" rIns="90000" bIns="45000" anchor="b">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l" rtl="0">
              <a:buNone/>
            </a:pPr>
            <a:r>
              <a:rPr lang="it-IT" sz="4400" kern="1200" cap="small">
                <a:solidFill>
                  <a:srgbClr val="000000"/>
                </a:solidFill>
                <a:highlight>
                  <a:srgbClr val="FFFFFF"/>
                </a:highlight>
                <a:latin typeface="Century Schoolbook"/>
                <a:ea typeface="Microsoft YaHei" pitchFamily="2"/>
                <a:cs typeface="Mangal" pitchFamily="2"/>
              </a:rPr>
              <a:t>FASE 5.</a:t>
            </a:r>
            <a:r>
              <a:rPr lang="it-IT" sz="3000" kern="1200" cap="small">
                <a:solidFill>
                  <a:srgbClr val="000000"/>
                </a:solidFill>
                <a:highlight>
                  <a:srgbClr val="FFFFFF"/>
                </a:highlight>
                <a:latin typeface="Century Schoolbook"/>
                <a:ea typeface="Microsoft YaHei" pitchFamily="2"/>
                <a:cs typeface="Mangal" pitchFamily="2"/>
              </a:rPr>
              <a:t/>
            </a:r>
            <a:br>
              <a:rPr lang="it-IT" sz="3000" kern="1200" cap="small">
                <a:solidFill>
                  <a:srgbClr val="000000"/>
                </a:solidFill>
                <a:highlight>
                  <a:srgbClr val="FFFFFF"/>
                </a:highlight>
                <a:latin typeface="Century Schoolbook"/>
                <a:ea typeface="Microsoft YaHei" pitchFamily="2"/>
                <a:cs typeface="Mangal" pitchFamily="2"/>
              </a:rPr>
            </a:br>
            <a:r>
              <a:rPr lang="it-IT" sz="4000" kern="1200" cap="small">
                <a:solidFill>
                  <a:srgbClr val="000000"/>
                </a:solidFill>
                <a:highlight>
                  <a:srgbClr val="FFFFFF"/>
                </a:highlight>
                <a:latin typeface="Century Schoolbook"/>
                <a:ea typeface="Microsoft YaHei" pitchFamily="2"/>
                <a:cs typeface="Mangal" pitchFamily="2"/>
              </a:rPr>
              <a:t>LA PROMOZIONE:</a:t>
            </a:r>
          </a:p>
        </p:txBody>
      </p:sp>
      <p:sp>
        <p:nvSpPr>
          <p:cNvPr id="3" name="Segnaposto contenuto 2"/>
          <p:cNvSpPr txBox="1">
            <a:spLocks noGrp="1"/>
          </p:cNvSpPr>
          <p:nvPr>
            <p:ph type="body" idx="4294967295"/>
          </p:nvPr>
        </p:nvSpPr>
        <p:spPr>
          <a:xfrm>
            <a:off x="457200" y="1600200"/>
            <a:ext cx="7467119" cy="4873320"/>
          </a:xfrm>
          <a:noFill/>
          <a:ln>
            <a:noFill/>
          </a:ln>
        </p:spPr>
        <p:txBody>
          <a:bodyPr wrap="square" lIns="90000" tIns="45000" rIns="90000" bIns="45000" anchor="t"/>
          <a:lstStyle>
            <a:defPPr marL="432000" lvl="0" indent="-324000" algn="l" rtl="0" hangingPunct="1">
              <a:lnSpc>
                <a:spcPct val="100000"/>
              </a:lnSpc>
              <a:spcBef>
                <a:spcPts val="1417"/>
              </a:spcBef>
              <a:spcAft>
                <a:spcPts val="0"/>
              </a:spcAft>
              <a:buSzPct val="45000"/>
              <a:buFont typeface="StarSymbol"/>
              <a:buNone/>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defPPr>
            <a:lvl1pPr marL="432000" lvl="0" indent="-324000" algn="l" rtl="0" hangingPunct="1">
              <a:lnSpc>
                <a:spcPct val="100000"/>
              </a:lnSpc>
              <a:spcBef>
                <a:spcPts val="1417"/>
              </a:spcBef>
              <a:spcAft>
                <a:spcPts val="0"/>
              </a:spcAft>
              <a:buSzPct val="45000"/>
              <a:buFont typeface="StarSymbol"/>
              <a:buChar char="●"/>
              <a:defRPr lang="it-IT" sz="2400" b="0" i="0" u="none" strike="noStrike" kern="1200" cap="none" spc="0" baseline="0">
                <a:ln>
                  <a:noFill/>
                </a:ln>
                <a:solidFill>
                  <a:srgbClr val="000000"/>
                </a:solidFill>
                <a:highlight>
                  <a:srgbClr val="FFFFFF"/>
                </a:highlight>
                <a:latin typeface="Century Schoolbook"/>
                <a:ea typeface="Microsoft YaHei" pitchFamily="2"/>
                <a:cs typeface="Mangal" pitchFamily="2"/>
              </a:defRPr>
            </a:lvl1pPr>
            <a:lvl2pPr marL="864000" lvl="1" indent="-324000" algn="l" rtl="0" hangingPunct="1">
              <a:lnSpc>
                <a:spcPct val="100000"/>
              </a:lnSpc>
              <a:spcBef>
                <a:spcPts val="1134"/>
              </a:spcBef>
              <a:spcAft>
                <a:spcPts val="0"/>
              </a:spcAft>
              <a:buSzPct val="7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2pPr>
            <a:lvl3pPr marL="1295999" lvl="2" indent="-288000" algn="l" rtl="0" hangingPunct="1">
              <a:lnSpc>
                <a:spcPct val="100000"/>
              </a:lnSpc>
              <a:spcBef>
                <a:spcPts val="850"/>
              </a:spcBef>
              <a:spcAft>
                <a:spcPts val="0"/>
              </a:spcAft>
              <a:buSzPct val="45000"/>
              <a:buFont typeface="StarSymbol"/>
              <a:buChar char="●"/>
              <a:defRPr lang="it-IT" sz="1800" b="0" i="0" u="none" strike="noStrike" kern="1200" cap="none" spc="0" baseline="0">
                <a:ln>
                  <a:noFill/>
                </a:ln>
                <a:solidFill>
                  <a:srgbClr val="000000"/>
                </a:solidFill>
                <a:highlight>
                  <a:srgbClr val="FFFFFF"/>
                </a:highlight>
                <a:latin typeface="Century Schoolbook"/>
                <a:ea typeface="Microsoft YaHei" pitchFamily="2"/>
                <a:cs typeface="Mangal" pitchFamily="2"/>
              </a:defRPr>
            </a:lvl3pPr>
            <a:lvl4pPr marL="1728000" lvl="3" indent="-216000" algn="l" rtl="0" hangingPunct="1">
              <a:lnSpc>
                <a:spcPct val="100000"/>
              </a:lnSpc>
              <a:spcBef>
                <a:spcPts val="567"/>
              </a:spcBef>
              <a:spcAft>
                <a:spcPts val="0"/>
              </a:spcAft>
              <a:buSzPct val="75000"/>
              <a:buFont typeface="StarSymbol"/>
              <a:buChar char="–"/>
              <a:defRPr lang="it-IT" sz="1600" b="0" i="0" u="none" strike="noStrike" kern="1200" cap="none" spc="0" baseline="0">
                <a:ln>
                  <a:noFill/>
                </a:ln>
                <a:solidFill>
                  <a:srgbClr val="000000"/>
                </a:solidFill>
                <a:highlight>
                  <a:srgbClr val="FFFFFF"/>
                </a:highlight>
                <a:latin typeface="Century Schoolbook"/>
                <a:ea typeface="Microsoft YaHei" pitchFamily="2"/>
                <a:cs typeface="Mangal" pitchFamily="2"/>
              </a:defRPr>
            </a:lvl4pPr>
            <a:lvl5pPr marL="2160000" lvl="4"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5pPr>
            <a:lvl6pPr marL="2592000" lvl="5"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6pPr>
            <a:lvl7pPr marL="3024000" lvl="6"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7pPr>
            <a:lvl8pPr marL="3456000" lvl="7"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8pPr>
            <a:lvl9pPr marL="3887999" lvl="8" indent="-216000" algn="l" rtl="0" hangingPunct="1">
              <a:lnSpc>
                <a:spcPct val="100000"/>
              </a:lnSpc>
              <a:spcBef>
                <a:spcPts val="283"/>
              </a:spcBef>
              <a:spcAft>
                <a:spcPts val="0"/>
              </a:spcAft>
              <a:buSzPct val="45000"/>
              <a:buFont typeface="StarSymbol"/>
              <a:buChar char="●"/>
              <a:defRPr lang="it-IT" sz="2000" b="0" i="0" u="none" strike="noStrike" kern="1200" cap="none" spc="0" baseline="0">
                <a:ln>
                  <a:noFill/>
                </a:ln>
                <a:solidFill>
                  <a:srgbClr val="000000"/>
                </a:solidFill>
                <a:highlight>
                  <a:srgbClr val="FFFFFF"/>
                </a:highlight>
                <a:latin typeface="Century Schoolbook"/>
                <a:ea typeface="Microsoft YaHei" pitchFamily="2"/>
                <a:cs typeface="Mangal" pitchFamily="2"/>
              </a:defRPr>
            </a:lvl9pPr>
          </a:lstStyle>
          <a:p>
            <a:pPr marL="0" lvl="0" indent="0">
              <a:spcBef>
                <a:spcPts val="601"/>
              </a:spcBef>
              <a:buClr>
                <a:srgbClr val="2DA2BF"/>
              </a:buClr>
              <a:buSzPct val="70000"/>
              <a:buFont typeface="Wingdings"/>
              <a:buChar char=""/>
            </a:pPr>
            <a:r>
              <a:rPr lang="it-IT" sz="2000"/>
              <a:t>Dai un titolo e una descrizione al filmato;</a:t>
            </a:r>
          </a:p>
          <a:p>
            <a:pPr marL="0" lvl="0" indent="0">
              <a:spcBef>
                <a:spcPts val="601"/>
              </a:spcBef>
              <a:buNone/>
            </a:pPr>
            <a:endParaRPr lang="it-IT" sz="2000"/>
          </a:p>
          <a:p>
            <a:pPr marL="0" lvl="0" indent="0">
              <a:spcBef>
                <a:spcPts val="601"/>
              </a:spcBef>
              <a:buClr>
                <a:srgbClr val="2DA2BF"/>
              </a:buClr>
              <a:buSzPct val="70000"/>
              <a:buFont typeface="Wingdings"/>
              <a:buChar char=""/>
            </a:pPr>
            <a:r>
              <a:rPr lang="it-IT" sz="2000"/>
              <a:t>Promuovi il videoclip con tag;</a:t>
            </a:r>
          </a:p>
          <a:p>
            <a:pPr marL="0" lvl="0" indent="0">
              <a:spcBef>
                <a:spcPts val="601"/>
              </a:spcBef>
              <a:buNone/>
            </a:pPr>
            <a:endParaRPr lang="it-IT" sz="2000"/>
          </a:p>
          <a:p>
            <a:pPr marL="0" lvl="0" indent="0">
              <a:spcBef>
                <a:spcPts val="601"/>
              </a:spcBef>
              <a:buClr>
                <a:srgbClr val="2DA2BF"/>
              </a:buClr>
              <a:buSzPct val="70000"/>
              <a:buFont typeface="Wingdings"/>
              <a:buChar char=""/>
            </a:pPr>
            <a:r>
              <a:rPr lang="it-IT" sz="2000"/>
              <a:t>Pubblica il video su internet (Facebook, Twitter, Youtube,…)</a:t>
            </a:r>
          </a:p>
        </p:txBody>
      </p:sp>
      <p:pic>
        <p:nvPicPr>
          <p:cNvPr id="4" name="Picture 2"/>
          <p:cNvPicPr>
            <a:picLocks noChangeAspect="1"/>
          </p:cNvPicPr>
          <p:nvPr/>
        </p:nvPicPr>
        <p:blipFill>
          <a:blip r:embed="rId3">
            <a:lum/>
            <a:alphaModFix/>
          </a:blip>
          <a:srcRect/>
          <a:stretch>
            <a:fillRect/>
          </a:stretch>
        </p:blipFill>
        <p:spPr>
          <a:xfrm rot="763200">
            <a:off x="893997" y="4898269"/>
            <a:ext cx="1222920" cy="1222920"/>
          </a:xfrm>
          <a:prstGeom prst="rect">
            <a:avLst/>
          </a:prstGeom>
          <a:noFill/>
          <a:ln>
            <a:noFill/>
          </a:ln>
        </p:spPr>
      </p:pic>
      <p:pic>
        <p:nvPicPr>
          <p:cNvPr id="5" name="Picture 4"/>
          <p:cNvPicPr>
            <a:picLocks noChangeAspect="1"/>
          </p:cNvPicPr>
          <p:nvPr/>
        </p:nvPicPr>
        <p:blipFill>
          <a:blip r:embed="rId4">
            <a:lum/>
            <a:alphaModFix/>
          </a:blip>
          <a:srcRect/>
          <a:stretch>
            <a:fillRect/>
          </a:stretch>
        </p:blipFill>
        <p:spPr>
          <a:xfrm rot="1280400">
            <a:off x="6948254" y="1196706"/>
            <a:ext cx="1205999" cy="980280"/>
          </a:xfrm>
          <a:prstGeom prst="rect">
            <a:avLst/>
          </a:prstGeom>
          <a:noFill/>
          <a:ln>
            <a:noFill/>
          </a:ln>
        </p:spPr>
      </p:pic>
      <p:pic>
        <p:nvPicPr>
          <p:cNvPr id="6" name="Picture 6"/>
          <p:cNvPicPr>
            <a:picLocks noChangeAspect="1"/>
          </p:cNvPicPr>
          <p:nvPr/>
        </p:nvPicPr>
        <p:blipFill>
          <a:blip r:embed="rId5">
            <a:lum/>
            <a:alphaModFix/>
          </a:blip>
          <a:srcRect/>
          <a:stretch>
            <a:fillRect/>
          </a:stretch>
        </p:blipFill>
        <p:spPr>
          <a:xfrm rot="378600">
            <a:off x="4876701" y="4093530"/>
            <a:ext cx="1704960" cy="1704960"/>
          </a:xfrm>
          <a:prstGeom prst="rect">
            <a:avLst/>
          </a:prstGeom>
          <a:noFill/>
          <a:ln>
            <a:noFill/>
          </a:ln>
        </p:spPr>
      </p:pic>
    </p:spTree>
  </p:cSld>
  <p:clrMapOvr>
    <a:masterClrMapping/>
  </p:clrMapOvr>
  <p:transition spd="med" advTm="6000">
    <p:diamon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TotalTime>
  <Words>446</Words>
  <Application>Microsoft Office PowerPoint</Application>
  <PresentationFormat>On-screen Show (4:3)</PresentationFormat>
  <Paragraphs>38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Video</vt:lpstr>
      <vt:lpstr>Video</vt:lpstr>
      <vt:lpstr>CREAZIONE DI UN VIDEO: ELEMENTI PRINCIPALI</vt:lpstr>
      <vt:lpstr>PARTE VISIVA</vt:lpstr>
      <vt:lpstr>PARTE SONORA</vt:lpstr>
      <vt:lpstr>FASE 3. LA SCRITTURA:</vt:lpstr>
      <vt:lpstr>FASE 4. LA PRODUZIONE:</vt:lpstr>
      <vt:lpstr>FASE 5. LA PROMOZIONE: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Merusi</dc:creator>
  <cp:lastModifiedBy>leo</cp:lastModifiedBy>
  <cp:revision>29</cp:revision>
  <dcterms:created xsi:type="dcterms:W3CDTF">2016-03-31T15:03:45Z</dcterms:created>
  <dcterms:modified xsi:type="dcterms:W3CDTF">2016-05-23T10:45:30Z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r8>0</vt:r8>
  </property>
  <property fmtid="{D5CDD505-2E9C-101B-9397-08002B2CF9AE}" pid="4" name="HyperlinksChanged">
    <vt:bool>false</vt:bool>
  </property>
  <property fmtid="{D5CDD505-2E9C-101B-9397-08002B2CF9AE}" pid="5" name="LinksUpToDate">
    <vt:bool>false</vt:bool>
  </property>
  <property fmtid="{D5CDD505-2E9C-101B-9397-08002B2CF9AE}" pid="6" name="MMClips">
    <vt:r8>1</vt:r8>
  </property>
  <property fmtid="{D5CDD505-2E9C-101B-9397-08002B2CF9AE}" pid="7" name="Notes">
    <vt:r8>0</vt:r8>
  </property>
  <property fmtid="{D5CDD505-2E9C-101B-9397-08002B2CF9AE}" pid="8" name="PresentationFormat">
    <vt:lpwstr>Presentazione su schermo (4:3)</vt:lpwstr>
  </property>
  <property fmtid="{D5CDD505-2E9C-101B-9397-08002B2CF9AE}" pid="9" name="ScaleCrop">
    <vt:bool>false</vt:bool>
  </property>
  <property fmtid="{D5CDD505-2E9C-101B-9397-08002B2CF9AE}" pid="10" name="ShareDoc">
    <vt:bool>false</vt:bool>
  </property>
  <property fmtid="{D5CDD505-2E9C-101B-9397-08002B2CF9AE}" pid="11" name="Slides">
    <vt:r8>13</vt:r8>
  </property>
</Properties>
</file>